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6" r:id="rId9"/>
    <p:sldId id="271" r:id="rId10"/>
    <p:sldId id="272" r:id="rId11"/>
    <p:sldId id="267" r:id="rId12"/>
    <p:sldId id="268" r:id="rId13"/>
    <p:sldId id="269" r:id="rId14"/>
    <p:sldId id="263" r:id="rId15"/>
    <p:sldId id="265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9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6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0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5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6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1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3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9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BA109-42AA-9749-ADC6-4B51E8EBA711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0D2FF-7B8A-4541-B4DA-A6B1AB2344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0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decal.ga.gov/documents/attachments/Questions_Children_Think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3647"/>
            <a:ext cx="7772400" cy="2126083"/>
          </a:xfrm>
        </p:spPr>
        <p:txBody>
          <a:bodyPr>
            <a:prstTxWarp prst="textDeflateBottom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MAGIC 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19730"/>
            <a:ext cx="6400800" cy="29190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WHY ARE THEY “MAGIC”?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From the Cambridge Dictionary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MAGIC-“Noun: A special and exciting quality that makes something seem different from ordinary things.”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6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 ENDED </a:t>
            </a:r>
            <a:br>
              <a:rPr lang="en-US" dirty="0"/>
            </a:br>
            <a:r>
              <a:rPr lang="en-US" dirty="0"/>
              <a:t>?????’s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http://decal.ga.gov/documents/attachments/Questions_Children_Think.pdf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What (do you think will happen if</a:t>
            </a:r>
            <a:r>
              <a:rPr lang="is-IS" dirty="0"/>
              <a:t>….)</a:t>
            </a:r>
            <a:endParaRPr lang="en-US" dirty="0"/>
          </a:p>
          <a:p>
            <a:r>
              <a:rPr lang="en-US" dirty="0"/>
              <a:t>How do you think we can change that?</a:t>
            </a:r>
          </a:p>
          <a:p>
            <a:r>
              <a:rPr lang="en-US" dirty="0"/>
              <a:t>When do you think </a:t>
            </a:r>
            <a:r>
              <a:rPr lang="is-IS" dirty="0"/>
              <a:t>…..</a:t>
            </a:r>
          </a:p>
          <a:p>
            <a:r>
              <a:rPr lang="is-IS" dirty="0"/>
              <a:t>Why do you think the sky gets dark at night?</a:t>
            </a:r>
          </a:p>
          <a:p>
            <a:r>
              <a:rPr lang="is-IS" dirty="0"/>
              <a:t>Where do you think birds sleep at night? Why do you think that?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69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CascadeUp">
              <a:avLst/>
            </a:prstTxWarp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Looking at the OLD in a NEW way!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71" y="1826973"/>
            <a:ext cx="8229600" cy="4525963"/>
          </a:xfrm>
          <a:solidFill>
            <a:schemeClr val="bg1"/>
          </a:solidFill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BLO</a:t>
            </a:r>
            <a:r>
              <a:rPr lang="en-US" dirty="0">
                <a:solidFill>
                  <a:srgbClr val="0000FF"/>
                </a:solidFill>
              </a:rPr>
              <a:t>P </a:t>
            </a:r>
            <a:r>
              <a:rPr lang="en-US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PAINTING </a:t>
            </a:r>
          </a:p>
          <a:p>
            <a:pPr>
              <a:buFont typeface="Wingdings" charset="2"/>
              <a:buChar char="v"/>
            </a:pPr>
            <a:r>
              <a:rPr lang="en-US" dirty="0"/>
              <a:t>FINGER PRINTS, HAND PRINTS, WHATEVER PRINTS</a:t>
            </a:r>
          </a:p>
          <a:p>
            <a:pPr>
              <a:buFont typeface="Wingdings" charset="2"/>
              <a:buChar char="v"/>
            </a:pPr>
            <a:r>
              <a:rPr lang="en-US" dirty="0"/>
              <a:t>CRUNCH PAINTING</a:t>
            </a:r>
          </a:p>
          <a:p>
            <a:pPr>
              <a:buFont typeface="Wingdings" charset="2"/>
              <a:buChar char="v"/>
            </a:pPr>
            <a:r>
              <a:rPr lang="en-US" dirty="0"/>
              <a:t>MOVE EVERYTHING</a:t>
            </a:r>
          </a:p>
          <a:p>
            <a:pPr>
              <a:buFont typeface="Wingdings" charset="2"/>
              <a:buChar char="v"/>
            </a:pPr>
            <a:r>
              <a:rPr lang="en-US" dirty="0"/>
              <a:t>CIRCLE STORY</a:t>
            </a:r>
          </a:p>
          <a:p>
            <a:pPr marL="0" indent="0">
              <a:buNone/>
            </a:pPr>
            <a:r>
              <a:rPr lang="en-US" dirty="0"/>
              <a:t>						REFLECT</a:t>
            </a:r>
          </a:p>
        </p:txBody>
      </p:sp>
    </p:spTree>
    <p:extLst>
      <p:ext uri="{BB962C8B-B14F-4D97-AF65-F5344CB8AC3E}">
        <p14:creationId xmlns:p14="http://schemas.microsoft.com/office/powerpoint/2010/main" val="390783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What’s Happening? Where are we going?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4332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/>
              <a:t>Mix and Stir!</a:t>
            </a:r>
          </a:p>
          <a:p>
            <a:pPr marL="0" indent="0">
              <a:buNone/>
            </a:pPr>
            <a:r>
              <a:rPr lang="en-US" dirty="0"/>
              <a:t>											</a:t>
            </a:r>
          </a:p>
          <a:p>
            <a:pPr>
              <a:buFont typeface="Wingdings" charset="2"/>
              <a:buChar char="u"/>
            </a:pPr>
            <a:r>
              <a:rPr lang="en-US" dirty="0"/>
              <a:t>How will it grow???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/>
              <a:t>Bear Hunt!!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/>
              <a:t>Who started it?</a:t>
            </a:r>
          </a:p>
        </p:txBody>
      </p:sp>
    </p:spTree>
    <p:extLst>
      <p:ext uri="{BB962C8B-B14F-4D97-AF65-F5344CB8AC3E}">
        <p14:creationId xmlns:p14="http://schemas.microsoft.com/office/powerpoint/2010/main" val="267645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10"/>
            <a:ext cx="8478896" cy="1143000"/>
          </a:xfrm>
        </p:spPr>
        <p:txBody>
          <a:bodyPr>
            <a:prstTxWarp prst="textDeflateInflate">
              <a:avLst/>
            </a:prstTxWarp>
          </a:bodyPr>
          <a:lstStyle/>
          <a:p>
            <a:r>
              <a:rPr lang="en-US" dirty="0"/>
              <a:t>Explore your space!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prstTxWarp prst="textFadeRight">
              <a:avLst/>
            </a:prstTxWarp>
          </a:bodyPr>
          <a:lstStyle/>
          <a:p>
            <a:r>
              <a:rPr lang="en-US" dirty="0"/>
              <a:t>Get </a:t>
            </a:r>
            <a:r>
              <a:rPr lang="en-US" sz="4800" dirty="0"/>
              <a:t>BIG</a:t>
            </a:r>
            <a:r>
              <a:rPr lang="en-US" sz="4400" dirty="0"/>
              <a:t>- </a:t>
            </a:r>
          </a:p>
          <a:p>
            <a:pPr marL="0" indent="0">
              <a:buNone/>
            </a:pPr>
            <a:r>
              <a:rPr lang="en-US" sz="2400" dirty="0"/>
              <a:t>Get small</a:t>
            </a:r>
            <a:r>
              <a:rPr lang="en-US" sz="3600" dirty="0"/>
              <a:t>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Whacky Walking</a:t>
            </a:r>
          </a:p>
          <a:p>
            <a:endParaRPr lang="en-US" sz="2000" dirty="0"/>
          </a:p>
          <a:p>
            <a:r>
              <a:rPr lang="en-US" sz="2000" dirty="0"/>
              <a:t>Guided Imagery</a:t>
            </a:r>
          </a:p>
          <a:p>
            <a:pPr marL="0" indent="0">
              <a:buNone/>
            </a:pPr>
            <a:r>
              <a:rPr lang="en-US" sz="2000" dirty="0"/>
              <a:t>       Story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157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HEAD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HEART</a:t>
            </a:r>
            <a:r>
              <a:rPr lang="en-US" dirty="0"/>
              <a:t>, </a:t>
            </a:r>
            <a:r>
              <a:rPr lang="en-US" dirty="0">
                <a:solidFill>
                  <a:srgbClr val="0000FF"/>
                </a:solidFill>
              </a:rPr>
              <a:t>SOUL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7"/>
            <a:ext cx="8229600" cy="61347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			   </a:t>
            </a:r>
            <a:r>
              <a:rPr lang="en-US" dirty="0">
                <a:solidFill>
                  <a:srgbClr val="008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8000"/>
                </a:solidFill>
              </a:rPr>
              <a:t>				 </a:t>
            </a:r>
            <a:r>
              <a:rPr lang="en-US" sz="2800" dirty="0">
                <a:solidFill>
                  <a:srgbClr val="008000"/>
                </a:solidFill>
              </a:rPr>
              <a:t>Thinking-  Feeling-  Believing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07" y="1808552"/>
            <a:ext cx="7174147" cy="46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erpetua Titling MT"/>
                <a:cs typeface="Perpetua Titling MT"/>
              </a:rPr>
              <a:t>BELIEVE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14" y="1181459"/>
            <a:ext cx="5050057" cy="2953533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89" y="4312325"/>
            <a:ext cx="3263900" cy="23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THINKING, FEELING, BELIEVING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050"/>
            <a:ext cx="8229600" cy="484111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IMG_400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090" y="1285049"/>
            <a:ext cx="4430247" cy="48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150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Lucida Handwriting"/>
                <a:cs typeface="Lucida Handwriting"/>
              </a:rPr>
              <a:t>Going to the THINKING gym!!!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Materials:</a:t>
            </a:r>
          </a:p>
          <a:p>
            <a:pPr marL="0" indent="0">
              <a:buNone/>
            </a:pPr>
            <a:r>
              <a:rPr lang="en-US" dirty="0"/>
              <a:t>Sheet of paper</a:t>
            </a:r>
          </a:p>
          <a:p>
            <a:pPr marL="0" indent="0">
              <a:buNone/>
            </a:pPr>
            <a:r>
              <a:rPr lang="en-US" dirty="0"/>
              <a:t>Pencil</a:t>
            </a:r>
          </a:p>
          <a:p>
            <a:r>
              <a:rPr lang="en-US" dirty="0"/>
              <a:t>Directions:</a:t>
            </a:r>
          </a:p>
          <a:p>
            <a:pPr marL="0" indent="0">
              <a:buNone/>
            </a:pPr>
            <a:r>
              <a:rPr lang="en-US" dirty="0"/>
              <a:t>Fold paper into 4 sections</a:t>
            </a:r>
          </a:p>
          <a:p>
            <a:pPr marL="0" indent="0">
              <a:buNone/>
            </a:pPr>
            <a:r>
              <a:rPr lang="en-US" dirty="0"/>
              <a:t>Each section is for a specific purpose</a:t>
            </a:r>
          </a:p>
          <a:p>
            <a:pPr marL="0" indent="0" algn="ctr">
              <a:buNone/>
            </a:pPr>
            <a:r>
              <a:rPr lang="en-US" dirty="0"/>
              <a:t>					THINK OUT OF THE BOX!!!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7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TriangleInverted">
              <a:avLst/>
            </a:prstTxWarp>
          </a:bodyPr>
          <a:lstStyle/>
          <a:p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IMAGINATION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2774"/>
            <a:ext cx="8229600" cy="4423389"/>
          </a:xfrm>
        </p:spPr>
        <p:txBody>
          <a:bodyPr>
            <a:normAutofit/>
          </a:bodyPr>
          <a:lstStyle/>
          <a:p>
            <a:r>
              <a:rPr lang="en-US" sz="2600" dirty="0"/>
              <a:t>IMAGINATION</a:t>
            </a:r>
          </a:p>
          <a:p>
            <a:pPr lvl="0"/>
            <a:r>
              <a:rPr lang="en-US" sz="2600" b="1" dirty="0"/>
              <a:t>The ability to form images in the mind, especially of things never seen or never experienced directly</a:t>
            </a:r>
          </a:p>
          <a:p>
            <a:pPr lvl="0"/>
            <a:r>
              <a:rPr lang="en-US" sz="2600" dirty="0"/>
              <a:t>An ability to think of ways to deal with difficulties or problems</a:t>
            </a:r>
          </a:p>
          <a:p>
            <a:pPr lvl="0"/>
            <a:r>
              <a:rPr lang="en-US" sz="2600" i="1" dirty="0"/>
              <a:t> “…is when you dream!”  (4 year olds response)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hutterstock_4004324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9" y="4307391"/>
            <a:ext cx="3685900" cy="25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1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InflateBottom">
              <a:avLst/>
            </a:prstTxWarp>
          </a:bodyPr>
          <a:lstStyle/>
          <a:p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906"/>
            <a:ext cx="8229600" cy="4911258"/>
          </a:xfrm>
        </p:spPr>
        <p:txBody>
          <a:bodyPr/>
          <a:lstStyle/>
          <a:p>
            <a:pPr lvl="0"/>
            <a:r>
              <a:rPr lang="en-US" sz="2400" dirty="0"/>
              <a:t>Finding or learning something new </a:t>
            </a:r>
          </a:p>
          <a:p>
            <a:pPr lvl="0"/>
            <a:r>
              <a:rPr lang="en-US" sz="2400" dirty="0"/>
              <a:t>The process of realizing something for the first time</a:t>
            </a:r>
          </a:p>
          <a:p>
            <a:pPr lvl="0"/>
            <a:r>
              <a:rPr lang="en-US" sz="2400" dirty="0"/>
              <a:t>The search for something new or unexpected</a:t>
            </a:r>
          </a:p>
          <a:p>
            <a:pPr lvl="0"/>
            <a:r>
              <a:rPr lang="en-US" sz="2400" dirty="0"/>
              <a:t>The recognition of somebody’s exceptional talent or beauty</a:t>
            </a:r>
          </a:p>
          <a:p>
            <a:pPr lvl="0"/>
            <a:r>
              <a:rPr lang="en-US" sz="2400" i="1" dirty="0"/>
              <a:t>“…I was digging in the sandb</a:t>
            </a:r>
            <a:r>
              <a:rPr lang="en-US" sz="2800" i="1" dirty="0"/>
              <a:t>ox and found a bug.” (4 year olds response)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shutterstock_2965052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94" y="3893218"/>
            <a:ext cx="4900727" cy="24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Digging deeper into a study of something.                                     </a:t>
            </a:r>
          </a:p>
          <a:p>
            <a:pPr marL="0" lvl="0" indent="0">
              <a:buNone/>
            </a:pPr>
            <a:r>
              <a:rPr lang="en-US" i="1" dirty="0"/>
              <a:t>“…using the magnets to see where they stick.” (4 year old response)</a:t>
            </a:r>
            <a:endParaRPr lang="en-US" dirty="0"/>
          </a:p>
        </p:txBody>
      </p:sp>
      <p:pic>
        <p:nvPicPr>
          <p:cNvPr id="4" name="Picture 3" descr="shutterstock_2072144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86" y="1600200"/>
            <a:ext cx="3906778" cy="25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</a:bodyPr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202"/>
          </a:xfrm>
        </p:spPr>
        <p:txBody>
          <a:bodyPr/>
          <a:lstStyle/>
          <a:p>
            <a:pPr lvl="0"/>
            <a:r>
              <a:rPr lang="en-US" sz="2800" dirty="0"/>
              <a:t>Searching to find facts by inquiring about details after careful examination. </a:t>
            </a:r>
          </a:p>
          <a:p>
            <a:pPr lvl="0"/>
            <a:r>
              <a:rPr lang="en-US" sz="2800" dirty="0"/>
              <a:t>The scientific method that encourages inquiry.</a:t>
            </a:r>
          </a:p>
          <a:p>
            <a:pPr lvl="0"/>
            <a:r>
              <a:rPr lang="en-US" sz="2800" i="1" dirty="0"/>
              <a:t>“…..I felt the worm and it was smooth”! ( 4yr old response)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_4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9054" y="3137046"/>
            <a:ext cx="3116094" cy="38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1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Inflate">
              <a:avLst/>
            </a:prstTxWarp>
            <a:normAutofit/>
          </a:bodyPr>
          <a:lstStyle/>
          <a:p>
            <a: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CREATIVITY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The ability to use your imagination to develop new and original ideas or things, especially in the artistic context.…          </a:t>
            </a:r>
          </a:p>
          <a:p>
            <a:pPr lvl="0"/>
            <a:r>
              <a:rPr lang="en-US" sz="2400" i="1" dirty="0"/>
              <a:t>“…stuff we do that’s fun!” (3 year olds response)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IMG_400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1315" y="2814572"/>
            <a:ext cx="3186171" cy="35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FadeRight">
              <a:avLst/>
            </a:prstTxWarp>
            <a:normAutofit/>
          </a:bodyPr>
          <a:lstStyle/>
          <a:p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KWHL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“E”  KWHL</a:t>
            </a:r>
          </a:p>
          <a:p>
            <a:pPr>
              <a:buFont typeface="Wingdings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/>
              <a:t>XPERIENCES</a:t>
            </a:r>
          </a:p>
          <a:p>
            <a:pPr marL="0" indent="0">
              <a:buNone/>
            </a:pPr>
            <a:r>
              <a:rPr lang="en-US" sz="2800" dirty="0"/>
              <a:t> inform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What we </a:t>
            </a:r>
            <a:r>
              <a:rPr lang="en-US" sz="2800" dirty="0">
                <a:solidFill>
                  <a:srgbClr val="FF0000"/>
                </a:solidFill>
              </a:rPr>
              <a:t>K</a:t>
            </a:r>
            <a:r>
              <a:rPr lang="en-US" sz="2800" dirty="0"/>
              <a:t>NOW</a:t>
            </a:r>
          </a:p>
          <a:p>
            <a:pPr marL="0" indent="0">
              <a:buNone/>
            </a:pPr>
            <a:r>
              <a:rPr lang="en-US" sz="2800" dirty="0"/>
              <a:t>Informs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What we </a:t>
            </a:r>
            <a:r>
              <a:rPr lang="en-US" sz="2800" dirty="0">
                <a:solidFill>
                  <a:srgbClr val="FF0000"/>
                </a:solidFill>
              </a:rPr>
              <a:t>W</a:t>
            </a:r>
            <a:r>
              <a:rPr lang="en-US" sz="2800" dirty="0"/>
              <a:t>ANT to know</a:t>
            </a:r>
          </a:p>
          <a:p>
            <a:r>
              <a:rPr lang="en-US" sz="2800" dirty="0"/>
              <a:t>informs</a:t>
            </a:r>
          </a:p>
          <a:p>
            <a:pPr>
              <a:buFont typeface="Wingdings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/>
              <a:t>OW we want to learn</a:t>
            </a:r>
          </a:p>
          <a:p>
            <a:r>
              <a:rPr lang="en-US" sz="2800" dirty="0"/>
              <a:t>Informs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knowing what we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earned</a:t>
            </a:r>
          </a:p>
          <a:p>
            <a:pPr>
              <a:buFont typeface="Wingdings" charset="2"/>
              <a:buChar char="Ø"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8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56"/>
            <a:ext cx="8229600" cy="738282"/>
          </a:xfrm>
        </p:spPr>
        <p:txBody>
          <a:bodyPr>
            <a:normAutofit/>
          </a:bodyPr>
          <a:lstStyle/>
          <a:p>
            <a:r>
              <a:rPr lang="en-US" sz="3200" dirty="0"/>
              <a:t>Types of Listening Skills</a:t>
            </a:r>
          </a:p>
        </p:txBody>
      </p:sp>
      <p:pic>
        <p:nvPicPr>
          <p:cNvPr id="4" name="Content Placeholder 3" descr="types-of-listening-skills-with-examples-2063759-final-2a0bb0229c2f462abe60b22ba1f7409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91032" y="1645556"/>
            <a:ext cx="8195768" cy="4525963"/>
          </a:xfrm>
        </p:spPr>
      </p:pic>
    </p:spTree>
    <p:extLst>
      <p:ext uri="{BB962C8B-B14F-4D97-AF65-F5344CB8AC3E}">
        <p14:creationId xmlns:p14="http://schemas.microsoft.com/office/powerpoint/2010/main" val="1111967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405</Words>
  <Application>Microsoft Office PowerPoint</Application>
  <PresentationFormat>On-screen Show (4:3)</PresentationFormat>
  <Paragraphs>90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Lucida Handwriting</vt:lpstr>
      <vt:lpstr>Perpetua Titling MT</vt:lpstr>
      <vt:lpstr>Wingdings</vt:lpstr>
      <vt:lpstr>Office Theme</vt:lpstr>
      <vt:lpstr>5 MAGIC WORDS</vt:lpstr>
      <vt:lpstr>Going to the THINKING gym!!!</vt:lpstr>
      <vt:lpstr>IMAGINATION</vt:lpstr>
      <vt:lpstr>DISCOVERY</vt:lpstr>
      <vt:lpstr>EXPLORATION</vt:lpstr>
      <vt:lpstr>INVESTIGATION</vt:lpstr>
      <vt:lpstr>CREATIVITY</vt:lpstr>
      <vt:lpstr>KWHL</vt:lpstr>
      <vt:lpstr>Types of Listening Skills</vt:lpstr>
      <vt:lpstr>OPEN  ENDED  ?????’s</vt:lpstr>
      <vt:lpstr>Looking at the OLD in a NEW way!</vt:lpstr>
      <vt:lpstr>What’s Happening? Where are we going?</vt:lpstr>
      <vt:lpstr>Explore your space!</vt:lpstr>
      <vt:lpstr> HEAD, HEART, SOUL </vt:lpstr>
      <vt:lpstr>BELIEVE</vt:lpstr>
      <vt:lpstr>THINKING, FEELING, BELIEVING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MAGIC WORDS</dc:title>
  <dc:creator>admin</dc:creator>
  <cp:lastModifiedBy>janelle brandon</cp:lastModifiedBy>
  <cp:revision>35</cp:revision>
  <dcterms:created xsi:type="dcterms:W3CDTF">2019-08-21T19:13:53Z</dcterms:created>
  <dcterms:modified xsi:type="dcterms:W3CDTF">2019-11-11T18:00:28Z</dcterms:modified>
</cp:coreProperties>
</file>