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757-15B9-AD4D-B7C1-D24B7BD9BFC8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4492-2C1B-E840-BA45-2649A2AB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757-15B9-AD4D-B7C1-D24B7BD9BFC8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4492-2C1B-E840-BA45-2649A2AB44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757-15B9-AD4D-B7C1-D24B7BD9BFC8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4492-2C1B-E840-BA45-2649A2AB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757-15B9-AD4D-B7C1-D24B7BD9BFC8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4492-2C1B-E840-BA45-2649A2AB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757-15B9-AD4D-B7C1-D24B7BD9BFC8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4492-2C1B-E840-BA45-2649A2AB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757-15B9-AD4D-B7C1-D24B7BD9BFC8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4492-2C1B-E840-BA45-2649A2AB44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757-15B9-AD4D-B7C1-D24B7BD9BFC8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4492-2C1B-E840-BA45-2649A2AB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757-15B9-AD4D-B7C1-D24B7BD9BFC8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4492-2C1B-E840-BA45-2649A2AB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757-15B9-AD4D-B7C1-D24B7BD9BFC8}" type="datetimeFigureOut">
              <a:rPr lang="en-US" smtClean="0"/>
              <a:t>8/29/17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4492-2C1B-E840-BA45-2649A2AB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757-15B9-AD4D-B7C1-D24B7BD9BFC8}" type="datetimeFigureOut">
              <a:rPr lang="en-US" smtClean="0"/>
              <a:t>8/29/17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4492-2C1B-E840-BA45-2649A2AB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757-15B9-AD4D-B7C1-D24B7BD9BFC8}" type="datetimeFigureOut">
              <a:rPr lang="en-US" smtClean="0"/>
              <a:t>8/29/17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4492-2C1B-E840-BA45-2649A2AB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757-15B9-AD4D-B7C1-D24B7BD9BFC8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4492-2C1B-E840-BA45-2649A2AB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E8E2757-15B9-AD4D-B7C1-D24B7BD9BFC8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C094492-2C1B-E840-BA45-2649A2AB44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izsearleskendall@gmail.com" TargetMode="Externa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smtClean="0">
                <a:latin typeface="Marker Felt"/>
                <a:cs typeface="Marker Felt"/>
              </a:rPr>
              <a:t>Welcome!  </a:t>
            </a:r>
            <a:endParaRPr lang="en-US" sz="5000" dirty="0">
              <a:latin typeface="Marker Felt"/>
              <a:cs typeface="Marker Felt"/>
            </a:endParaRPr>
          </a:p>
        </p:txBody>
      </p:sp>
      <p:pic>
        <p:nvPicPr>
          <p:cNvPr id="6" name="Picture 5" descr="16864299_10155751228560190_2089421416345389515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4" t="12611" r="29024" b="36848"/>
          <a:stretch/>
        </p:blipFill>
        <p:spPr>
          <a:xfrm>
            <a:off x="6667501" y="59268"/>
            <a:ext cx="2349500" cy="1968500"/>
          </a:xfrm>
          <a:prstGeom prst="rect">
            <a:avLst/>
          </a:prstGeom>
        </p:spPr>
      </p:pic>
      <p:pic>
        <p:nvPicPr>
          <p:cNvPr id="7" name="Picture 6" descr="17498584_10155843881230190_4104812987298346887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5" t="21064" r="27901" b="33888"/>
          <a:stretch/>
        </p:blipFill>
        <p:spPr>
          <a:xfrm>
            <a:off x="180975" y="107576"/>
            <a:ext cx="2413000" cy="3089368"/>
          </a:xfrm>
          <a:prstGeom prst="rect">
            <a:avLst/>
          </a:prstGeom>
        </p:spPr>
      </p:pic>
      <p:pic>
        <p:nvPicPr>
          <p:cNvPr id="8" name="Picture 7" descr="17951808_10155931403555190_7871775087725941495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26" y="4420394"/>
            <a:ext cx="2962275" cy="2221706"/>
          </a:xfrm>
          <a:prstGeom prst="rect">
            <a:avLst/>
          </a:prstGeom>
        </p:spPr>
      </p:pic>
      <p:pic>
        <p:nvPicPr>
          <p:cNvPr id="9" name="Picture 8" descr="18222520_10155965072200190_4643893190401008409_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2" t="15370" r="22716"/>
          <a:stretch/>
        </p:blipFill>
        <p:spPr>
          <a:xfrm>
            <a:off x="6807201" y="2027768"/>
            <a:ext cx="2209800" cy="5803900"/>
          </a:xfrm>
          <a:prstGeom prst="rect">
            <a:avLst/>
          </a:prstGeom>
        </p:spPr>
      </p:pic>
      <p:pic>
        <p:nvPicPr>
          <p:cNvPr id="11" name="Content Placeholder 10" descr="18920228_10156068894650190_4410167693670593469_n.jpg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13995" r="10975" b="13995"/>
          <a:stretch/>
        </p:blipFill>
        <p:spPr>
          <a:xfrm>
            <a:off x="180975" y="3196944"/>
            <a:ext cx="2249220" cy="3273332"/>
          </a:xfrm>
        </p:spPr>
      </p:pic>
      <p:pic>
        <p:nvPicPr>
          <p:cNvPr id="12" name="Picture 11" descr="20229176_10211620244120516_4850908094349704751_n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2" t="25000" r="24444" b="25555"/>
          <a:stretch/>
        </p:blipFill>
        <p:spPr>
          <a:xfrm>
            <a:off x="2244726" y="4344592"/>
            <a:ext cx="2108200" cy="2297508"/>
          </a:xfrm>
          <a:prstGeom prst="rect">
            <a:avLst/>
          </a:prstGeom>
        </p:spPr>
      </p:pic>
      <p:pic>
        <p:nvPicPr>
          <p:cNvPr id="13" name="Picture 12" descr="13872639_10155142362725190_4723852791655698928_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36" y="1388551"/>
            <a:ext cx="4547765" cy="30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1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500" dirty="0" smtClean="0">
                <a:latin typeface="Marker Felt"/>
                <a:cs typeface="Marker Felt"/>
              </a:rPr>
              <a:t>J.O.Y</a:t>
            </a:r>
            <a:br>
              <a:rPr lang="en-US" sz="7500" dirty="0" smtClean="0">
                <a:latin typeface="Marker Felt"/>
                <a:cs typeface="Marker Felt"/>
              </a:rPr>
            </a:br>
            <a:r>
              <a:rPr lang="en-US" dirty="0" smtClean="0">
                <a:latin typeface="Big Caslon"/>
                <a:cs typeface="Big Caslon"/>
              </a:rPr>
              <a:t>To Every Starfish</a:t>
            </a:r>
            <a:endParaRPr lang="en-US" dirty="0">
              <a:latin typeface="Big Caslon"/>
              <a:cs typeface="Big Casl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Big Caslon"/>
                <a:cs typeface="Big Caslon"/>
              </a:rPr>
              <a:t>We can all make a difference!</a:t>
            </a:r>
            <a:endParaRPr lang="en-US" sz="3200" dirty="0">
              <a:solidFill>
                <a:schemeClr val="tx1"/>
              </a:solidFill>
              <a:latin typeface="Big Caslon"/>
              <a:cs typeface="Big Caslo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4693334"/>
            <a:ext cx="46355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Big Caslon"/>
                <a:cs typeface="Big Caslon"/>
              </a:rPr>
              <a:t>Liz Kendall</a:t>
            </a:r>
          </a:p>
          <a:p>
            <a:pPr algn="ctr"/>
            <a:r>
              <a:rPr lang="en-US" sz="2500" dirty="0" smtClean="0">
                <a:latin typeface="Big Caslon"/>
                <a:cs typeface="Big Caslon"/>
              </a:rPr>
              <a:t>Educational Consultant</a:t>
            </a:r>
          </a:p>
          <a:p>
            <a:pPr algn="ctr"/>
            <a:endParaRPr lang="en-US" sz="2500" dirty="0" smtClean="0">
              <a:latin typeface="Big Caslon"/>
              <a:cs typeface="Big Caslon"/>
            </a:endParaRPr>
          </a:p>
          <a:p>
            <a:pPr algn="ctr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7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b="1" dirty="0" smtClean="0">
                <a:solidFill>
                  <a:srgbClr val="5BA2BC"/>
                </a:solidFill>
                <a:latin typeface="Marker Felt"/>
                <a:cs typeface="Marker Felt"/>
              </a:rPr>
              <a:t>Consider</a:t>
            </a:r>
            <a:r>
              <a:rPr lang="is-IS" sz="5500" b="1" dirty="0" smtClean="0">
                <a:solidFill>
                  <a:srgbClr val="5BA2BC"/>
                </a:solidFill>
                <a:latin typeface="Marker Felt"/>
                <a:cs typeface="Marker Felt"/>
              </a:rPr>
              <a:t>…</a:t>
            </a:r>
            <a:endParaRPr lang="en-US" sz="5500" b="1" dirty="0">
              <a:solidFill>
                <a:srgbClr val="5BA2BC"/>
              </a:solidFill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60899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3000" b="1" dirty="0">
                <a:solidFill>
                  <a:srgbClr val="000000"/>
                </a:solidFill>
                <a:latin typeface="Arial Black"/>
                <a:cs typeface="Big Caslo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Big Caslon"/>
                <a:cs typeface="Big Caslon"/>
              </a:rPr>
              <a:t>WHO are we?</a:t>
            </a:r>
          </a:p>
          <a:p>
            <a:pPr marL="0" indent="0">
              <a:buNone/>
            </a:pPr>
            <a:endParaRPr lang="en-US" sz="3000" dirty="0">
              <a:solidFill>
                <a:srgbClr val="000000"/>
              </a:solidFill>
              <a:latin typeface="Big Caslon"/>
              <a:cs typeface="Big Caslon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sz="3000" b="1" dirty="0">
                <a:solidFill>
                  <a:srgbClr val="5BA2BC"/>
                </a:solidFill>
                <a:latin typeface="Arial Black"/>
                <a:cs typeface="Avenir Black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Big Caslon"/>
                <a:cs typeface="Big Caslon"/>
              </a:rPr>
              <a:t>WHAT can we </a:t>
            </a:r>
            <a:r>
              <a:rPr lang="en-US" sz="3000" b="1" dirty="0">
                <a:solidFill>
                  <a:srgbClr val="000000"/>
                </a:solidFill>
                <a:latin typeface="Big Caslon"/>
                <a:cs typeface="Big Caslon"/>
              </a:rPr>
              <a:t>offer children and families</a:t>
            </a:r>
            <a:r>
              <a:rPr lang="en-US" sz="3000" b="1" dirty="0" smtClean="0">
                <a:solidFill>
                  <a:srgbClr val="000000"/>
                </a:solidFill>
                <a:latin typeface="Big Caslon"/>
                <a:cs typeface="Big Caslon"/>
              </a:rPr>
              <a:t>?</a:t>
            </a:r>
          </a:p>
          <a:p>
            <a:pPr marL="0" indent="0">
              <a:buNone/>
            </a:pPr>
            <a:endParaRPr lang="en-US" sz="3000" dirty="0" smtClean="0">
              <a:solidFill>
                <a:srgbClr val="000000"/>
              </a:solidFill>
              <a:latin typeface="Arial Black"/>
              <a:cs typeface="Big Caslon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sz="3000" b="1" dirty="0">
                <a:solidFill>
                  <a:srgbClr val="5BA2BC"/>
                </a:solidFill>
                <a:latin typeface="Arial Black"/>
                <a:cs typeface="Avenir Black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Big Caslon"/>
                <a:cs typeface="Big Caslon"/>
              </a:rPr>
              <a:t>HOW </a:t>
            </a:r>
            <a:r>
              <a:rPr lang="en-US" sz="3000" b="1" dirty="0">
                <a:solidFill>
                  <a:srgbClr val="000000"/>
                </a:solidFill>
                <a:latin typeface="Big Caslon"/>
                <a:cs typeface="Big Caslon"/>
              </a:rPr>
              <a:t>can we best become </a:t>
            </a:r>
            <a:r>
              <a:rPr lang="en-US" sz="3000" b="1" i="1" dirty="0" smtClean="0">
                <a:solidFill>
                  <a:srgbClr val="FF0000"/>
                </a:solidFill>
                <a:latin typeface="Big Caslon"/>
                <a:cs typeface="Big Caslon"/>
              </a:rPr>
              <a:t>facilitators</a:t>
            </a:r>
            <a:r>
              <a:rPr lang="en-US" sz="3000" b="1" dirty="0" smtClean="0">
                <a:solidFill>
                  <a:srgbClr val="000000"/>
                </a:solidFill>
                <a:latin typeface="Big Caslon"/>
                <a:cs typeface="Big Caslon"/>
              </a:rPr>
              <a:t> of caring and </a:t>
            </a:r>
            <a:r>
              <a:rPr lang="en-US" sz="3000" b="1" dirty="0">
                <a:solidFill>
                  <a:srgbClr val="000000"/>
                </a:solidFill>
                <a:latin typeface="Big Caslon"/>
                <a:cs typeface="Big Caslon"/>
              </a:rPr>
              <a:t>education for </a:t>
            </a:r>
            <a:r>
              <a:rPr lang="en-US" sz="3000" b="1" i="1" dirty="0">
                <a:solidFill>
                  <a:srgbClr val="FF0000"/>
                </a:solidFill>
                <a:latin typeface="Big Caslon"/>
                <a:cs typeface="Big Caslon"/>
              </a:rPr>
              <a:t>every</a:t>
            </a:r>
            <a:r>
              <a:rPr lang="en-US" sz="3000" b="1" dirty="0">
                <a:solidFill>
                  <a:srgbClr val="000000"/>
                </a:solidFill>
                <a:latin typeface="Big Caslon"/>
                <a:cs typeface="Big Caslon"/>
              </a:rPr>
              <a:t> child in our classroom?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84401"/>
            <a:ext cx="8042276" cy="375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500" b="1" i="1" dirty="0">
                <a:solidFill>
                  <a:schemeClr val="accent1"/>
                </a:solidFill>
                <a:latin typeface="Marker Felt"/>
                <a:cs typeface="Marker Felt"/>
              </a:rPr>
              <a:t>J.O.Y</a:t>
            </a:r>
            <a:r>
              <a:rPr lang="en-US" sz="7500" b="1" i="1" dirty="0" smtClean="0">
                <a:solidFill>
                  <a:schemeClr val="accent1"/>
                </a:solidFill>
                <a:latin typeface="Marker Felt"/>
                <a:cs typeface="Marker Felt"/>
              </a:rPr>
              <a:t>.</a:t>
            </a:r>
          </a:p>
          <a:p>
            <a:pPr marL="0" indent="0" algn="ctr">
              <a:buNone/>
            </a:pPr>
            <a:r>
              <a:rPr lang="en-US" sz="3500" dirty="0" smtClean="0">
                <a:solidFill>
                  <a:schemeClr val="tx1"/>
                </a:solidFill>
                <a:latin typeface="Marker Felt"/>
                <a:cs typeface="Marker Felt"/>
              </a:rPr>
              <a:t>Just Offer Yourself</a:t>
            </a:r>
          </a:p>
          <a:p>
            <a:pPr marL="0" indent="0" algn="ctr">
              <a:buNone/>
            </a:pPr>
            <a:endParaRPr lang="en-US" sz="3500" dirty="0">
              <a:solidFill>
                <a:schemeClr val="tx1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190134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>
                <a:latin typeface="Marker Felt"/>
                <a:cs typeface="Marker Felt"/>
              </a:rPr>
              <a:t>J.O.Y</a:t>
            </a:r>
            <a:endParaRPr lang="en-US" sz="7500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Big Caslon"/>
                <a:cs typeface="Big Caslon"/>
              </a:rPr>
              <a:t>“I can offer my ______________”</a:t>
            </a:r>
          </a:p>
          <a:p>
            <a:pPr marL="0" indent="0" algn="ctr">
              <a:buNone/>
            </a:pPr>
            <a:endParaRPr lang="en-US" sz="4000" dirty="0">
              <a:latin typeface="Big Caslon"/>
              <a:cs typeface="Big Caslon"/>
            </a:endParaRPr>
          </a:p>
        </p:txBody>
      </p:sp>
      <p:pic>
        <p:nvPicPr>
          <p:cNvPr id="4" name="Picture 3" descr="IMG_74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444751"/>
            <a:ext cx="5715000" cy="34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2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>
                <a:latin typeface="Marker Felt"/>
                <a:cs typeface="Marker Felt"/>
              </a:rPr>
              <a:t>Letters and Words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2219325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rgbClr val="2C7C9F"/>
                </a:solidFill>
                <a:latin typeface="Marker Felt"/>
                <a:cs typeface="Marker Felt"/>
              </a:rPr>
              <a:t>D.A.P</a:t>
            </a:r>
          </a:p>
          <a:p>
            <a:pPr marL="0" indent="0" algn="ctr">
              <a:buNone/>
            </a:pPr>
            <a:endParaRPr lang="en-US" sz="3500" dirty="0">
              <a:solidFill>
                <a:srgbClr val="2C7C9F"/>
              </a:solidFill>
              <a:latin typeface="Marker Felt"/>
              <a:cs typeface="Marker Felt"/>
            </a:endParaRPr>
          </a:p>
          <a:p>
            <a:pPr marL="0" indent="0" algn="ctr">
              <a:buNone/>
            </a:pPr>
            <a:r>
              <a:rPr lang="en-US" sz="3500" dirty="0" smtClean="0">
                <a:solidFill>
                  <a:srgbClr val="2C7C9F"/>
                </a:solidFill>
                <a:latin typeface="Marker Felt"/>
                <a:cs typeface="Marker Felt"/>
              </a:rPr>
              <a:t>K.W.H.L</a:t>
            </a:r>
          </a:p>
          <a:p>
            <a:pPr marL="0" indent="0" algn="ctr">
              <a:buNone/>
            </a:pPr>
            <a:endParaRPr lang="en-US" sz="3500" dirty="0"/>
          </a:p>
          <a:p>
            <a:pPr marL="0" indent="0" algn="ctr">
              <a:buNone/>
            </a:pPr>
            <a:r>
              <a:rPr lang="en-US" sz="3500" dirty="0" smtClean="0">
                <a:solidFill>
                  <a:srgbClr val="2C7C9F"/>
                </a:solidFill>
                <a:latin typeface="Marker Felt"/>
                <a:cs typeface="Marker Felt"/>
              </a:rPr>
              <a:t>P.C.C.C</a:t>
            </a:r>
            <a:endParaRPr lang="en-US" sz="3500" dirty="0"/>
          </a:p>
          <a:p>
            <a:pPr marL="0" indent="0" algn="ctr">
              <a:buNone/>
            </a:pP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4500" y="1600201"/>
            <a:ext cx="5607051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Marker Felt"/>
                <a:cs typeface="Marker Felt"/>
              </a:rPr>
              <a:t>D</a:t>
            </a:r>
            <a:r>
              <a:rPr lang="en-US" dirty="0">
                <a:solidFill>
                  <a:srgbClr val="000000"/>
                </a:solidFill>
                <a:latin typeface="Big Caslon"/>
                <a:cs typeface="Big Caslon"/>
              </a:rPr>
              <a:t>evelopmentally </a:t>
            </a:r>
            <a:r>
              <a:rPr lang="en-US" sz="2800" dirty="0" smtClean="0">
                <a:solidFill>
                  <a:srgbClr val="000000"/>
                </a:solidFill>
                <a:latin typeface="Marker Felt"/>
                <a:cs typeface="Marker Felt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Big Caslon"/>
                <a:cs typeface="Big Caslon"/>
              </a:rPr>
              <a:t>ppropriate </a:t>
            </a:r>
            <a:r>
              <a:rPr lang="en-US" sz="2800" b="1" dirty="0" smtClean="0">
                <a:solidFill>
                  <a:srgbClr val="000000"/>
                </a:solidFill>
                <a:latin typeface="Marker Felt"/>
                <a:cs typeface="Marker Felt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Big Caslon"/>
                <a:cs typeface="Big Caslon"/>
              </a:rPr>
              <a:t>ractice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Big Caslon"/>
              <a:cs typeface="Big Caslon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Big Caslon"/>
              <a:cs typeface="Big Caslon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Marker Felt"/>
                <a:cs typeface="Marker Felt"/>
              </a:rPr>
              <a:t>K</a:t>
            </a:r>
            <a:r>
              <a:rPr lang="en-US" dirty="0">
                <a:solidFill>
                  <a:srgbClr val="000000"/>
                </a:solidFill>
                <a:latin typeface="Big Caslon"/>
                <a:cs typeface="Big Caslon"/>
              </a:rPr>
              <a:t>now/</a:t>
            </a:r>
            <a:r>
              <a:rPr lang="en-US" sz="2800" dirty="0">
                <a:solidFill>
                  <a:srgbClr val="000000"/>
                </a:solidFill>
                <a:latin typeface="Marker Felt"/>
                <a:cs typeface="Marker Felt"/>
              </a:rPr>
              <a:t>W</a:t>
            </a:r>
            <a:r>
              <a:rPr lang="en-US" dirty="0">
                <a:solidFill>
                  <a:srgbClr val="000000"/>
                </a:solidFill>
                <a:latin typeface="Big Caslon"/>
                <a:cs typeface="Big Caslon"/>
              </a:rPr>
              <a:t>ant/</a:t>
            </a:r>
            <a:r>
              <a:rPr lang="en-US" sz="2800" dirty="0">
                <a:solidFill>
                  <a:srgbClr val="000000"/>
                </a:solidFill>
                <a:latin typeface="Marker Felt"/>
                <a:cs typeface="Marker Felt"/>
              </a:rPr>
              <a:t>H</a:t>
            </a:r>
            <a:r>
              <a:rPr lang="en-US" dirty="0">
                <a:solidFill>
                  <a:srgbClr val="000000"/>
                </a:solidFill>
                <a:latin typeface="Big Caslon"/>
                <a:cs typeface="Big Caslon"/>
              </a:rPr>
              <a:t>ow/</a:t>
            </a:r>
            <a:r>
              <a:rPr lang="en-US" sz="2800" dirty="0" smtClean="0">
                <a:solidFill>
                  <a:srgbClr val="000000"/>
                </a:solidFill>
                <a:latin typeface="Marker Felt"/>
                <a:cs typeface="Marker Felt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Big Caslon"/>
                <a:cs typeface="Big Caslon"/>
              </a:rPr>
              <a:t>earn</a:t>
            </a:r>
          </a:p>
          <a:p>
            <a:pPr marL="0" indent="0">
              <a:buNone/>
            </a:pPr>
            <a:endParaRPr lang="en-US" sz="3000" dirty="0">
              <a:solidFill>
                <a:srgbClr val="000000"/>
              </a:solidFill>
              <a:latin typeface="Big Caslon"/>
              <a:cs typeface="Big Caslon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Marker Felt"/>
                <a:cs typeface="Marker Felt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Big Caslon"/>
                <a:cs typeface="Big Caslon"/>
              </a:rPr>
              <a:t>arent and </a:t>
            </a:r>
            <a:r>
              <a:rPr lang="en-US" sz="2800" dirty="0" smtClean="0">
                <a:solidFill>
                  <a:srgbClr val="000000"/>
                </a:solidFill>
                <a:latin typeface="Marker Felt"/>
                <a:cs typeface="Marker Felt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Big Caslon"/>
                <a:cs typeface="Big Caslon"/>
              </a:rPr>
              <a:t>ommunity </a:t>
            </a:r>
            <a:r>
              <a:rPr lang="en-US" sz="2800" dirty="0" smtClean="0">
                <a:solidFill>
                  <a:srgbClr val="000000"/>
                </a:solidFill>
                <a:latin typeface="Marker Felt"/>
                <a:cs typeface="Marker Felt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Big Caslon"/>
                <a:cs typeface="Big Caslon"/>
              </a:rPr>
              <a:t>ollaboration and </a:t>
            </a:r>
            <a:r>
              <a:rPr lang="en-US" sz="2800" dirty="0" smtClean="0">
                <a:solidFill>
                  <a:srgbClr val="000000"/>
                </a:solidFill>
                <a:latin typeface="Marker Felt"/>
                <a:cs typeface="Marker Felt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Big Caslon"/>
                <a:cs typeface="Big Caslon"/>
              </a:rPr>
              <a:t>ommunication</a:t>
            </a:r>
            <a:endParaRPr lang="en-US" dirty="0">
              <a:solidFill>
                <a:srgbClr val="000000"/>
              </a:solidFill>
              <a:latin typeface="Big Caslon"/>
              <a:cs typeface="Big Caslon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Big Caslon"/>
              <a:cs typeface="Big Caslon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Big Caslon"/>
              <a:cs typeface="Big Caslo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7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IMPORTANT: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Big Caslon"/>
              <a:cs typeface="Big Caslon"/>
            </a:endParaRPr>
          </a:p>
          <a:p>
            <a:pPr marL="0" indent="0" algn="ctr">
              <a:buNone/>
            </a:pPr>
            <a:r>
              <a:rPr lang="en-US" sz="7500" b="1" dirty="0" smtClean="0">
                <a:solidFill>
                  <a:schemeClr val="tx1"/>
                </a:solidFill>
                <a:latin typeface="Big Caslon"/>
                <a:cs typeface="Big Caslon"/>
              </a:rPr>
              <a:t>Be </a:t>
            </a:r>
            <a:r>
              <a:rPr lang="en-US" sz="7500" b="1" u="sng" dirty="0" smtClean="0">
                <a:solidFill>
                  <a:schemeClr val="tx1"/>
                </a:solidFill>
                <a:latin typeface="Marker Felt"/>
                <a:cs typeface="Marker Felt"/>
              </a:rPr>
              <a:t>so</a:t>
            </a:r>
            <a:r>
              <a:rPr lang="en-US" sz="7500" b="1" dirty="0" smtClean="0">
                <a:solidFill>
                  <a:schemeClr val="tx1"/>
                </a:solidFill>
                <a:latin typeface="Big Caslon"/>
                <a:cs typeface="Big Caslon"/>
              </a:rPr>
              <a:t> </a:t>
            </a:r>
            <a:r>
              <a:rPr lang="en-US" sz="7500" b="1" u="sng" dirty="0" smtClean="0">
                <a:solidFill>
                  <a:schemeClr val="tx1"/>
                </a:solidFill>
                <a:latin typeface="Marker Felt"/>
                <a:cs typeface="Marker Felt"/>
              </a:rPr>
              <a:t>proud</a:t>
            </a:r>
            <a:r>
              <a:rPr lang="en-US" sz="7500" b="1" dirty="0" smtClean="0">
                <a:solidFill>
                  <a:schemeClr val="tx1"/>
                </a:solidFill>
                <a:latin typeface="Big Caslon"/>
                <a:cs typeface="Big Caslon"/>
              </a:rPr>
              <a:t> of what you do!</a:t>
            </a:r>
            <a:endParaRPr lang="en-US" sz="7500" b="1" dirty="0">
              <a:solidFill>
                <a:schemeClr val="tx1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130750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solidFill>
                  <a:srgbClr val="000000"/>
                </a:solidFill>
                <a:latin typeface="Marker Felt"/>
                <a:cs typeface="Marker Felt"/>
              </a:rPr>
              <a:t>You have the most important </a:t>
            </a:r>
            <a:r>
              <a:rPr lang="en-US" sz="3500" dirty="0" smtClean="0">
                <a:solidFill>
                  <a:srgbClr val="000000"/>
                </a:solidFill>
                <a:latin typeface="Marker Felt"/>
                <a:cs typeface="Marker Felt"/>
              </a:rPr>
              <a:t/>
            </a:r>
            <a:br>
              <a:rPr lang="en-US" sz="3500" dirty="0" smtClean="0">
                <a:solidFill>
                  <a:srgbClr val="000000"/>
                </a:solidFill>
                <a:latin typeface="Marker Felt"/>
                <a:cs typeface="Marker Felt"/>
              </a:rPr>
            </a:br>
            <a:r>
              <a:rPr lang="en-US" sz="3500" dirty="0" smtClean="0">
                <a:solidFill>
                  <a:srgbClr val="000000"/>
                </a:solidFill>
                <a:latin typeface="Marker Felt"/>
                <a:cs typeface="Marker Felt"/>
              </a:rPr>
              <a:t>job </a:t>
            </a:r>
            <a:r>
              <a:rPr lang="en-US" sz="3500" dirty="0">
                <a:solidFill>
                  <a:srgbClr val="000000"/>
                </a:solidFill>
                <a:latin typeface="Marker Felt"/>
                <a:cs typeface="Marker Felt"/>
              </a:rPr>
              <a:t>in the </a:t>
            </a:r>
            <a:r>
              <a:rPr lang="en-US" sz="3500" dirty="0" smtClean="0">
                <a:solidFill>
                  <a:srgbClr val="000000"/>
                </a:solidFill>
                <a:latin typeface="Marker Felt"/>
                <a:cs typeface="Marker Felt"/>
              </a:rPr>
              <a:t>world!</a:t>
            </a:r>
            <a:endParaRPr lang="en-US" sz="3500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91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latin typeface="Big Caslon"/>
              <a:cs typeface="Big Caslon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  <a:latin typeface="Big Caslon"/>
              <a:cs typeface="Big Caslon"/>
            </a:endParaRP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latin typeface="Big Caslon"/>
              <a:cs typeface="Big Caslon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  <a:latin typeface="Big Caslon"/>
              <a:cs typeface="Big Caslon"/>
            </a:endParaRPr>
          </a:p>
          <a:p>
            <a:pPr marL="0" indent="0" algn="ctr">
              <a:buNone/>
            </a:pPr>
            <a:r>
              <a:rPr lang="en-US" sz="3300" dirty="0" smtClean="0">
                <a:solidFill>
                  <a:srgbClr val="000000"/>
                </a:solidFill>
                <a:latin typeface="Big Caslon"/>
                <a:cs typeface="Big Caslon"/>
              </a:rPr>
              <a:t>and </a:t>
            </a:r>
            <a:r>
              <a:rPr lang="en-US" sz="3300" dirty="0">
                <a:solidFill>
                  <a:srgbClr val="000000"/>
                </a:solidFill>
                <a:latin typeface="Big Caslon"/>
                <a:cs typeface="Big Caslon"/>
              </a:rPr>
              <a:t>the key to that JOY of teaching </a:t>
            </a:r>
            <a:r>
              <a:rPr lang="en-US" sz="3300" dirty="0" smtClean="0">
                <a:solidFill>
                  <a:srgbClr val="000000"/>
                </a:solidFill>
                <a:latin typeface="Big Caslon"/>
                <a:cs typeface="Big Caslon"/>
              </a:rPr>
              <a:t>and</a:t>
            </a:r>
          </a:p>
          <a:p>
            <a:pPr marL="0" indent="0" algn="ctr">
              <a:buNone/>
            </a:pPr>
            <a:r>
              <a:rPr lang="en-US" sz="3300" dirty="0" smtClean="0">
                <a:solidFill>
                  <a:srgbClr val="000000"/>
                </a:solidFill>
                <a:latin typeface="Big Caslon"/>
                <a:cs typeface="Big Caslon"/>
              </a:rPr>
              <a:t> </a:t>
            </a:r>
            <a:r>
              <a:rPr lang="en-US" sz="3300" dirty="0">
                <a:solidFill>
                  <a:srgbClr val="000000"/>
                </a:solidFill>
                <a:latin typeface="Big Caslon"/>
                <a:cs typeface="Big Caslon"/>
              </a:rPr>
              <a:t>learning is, </a:t>
            </a:r>
            <a:r>
              <a:rPr lang="en-US" sz="3300" dirty="0">
                <a:solidFill>
                  <a:srgbClr val="FF0000"/>
                </a:solidFill>
                <a:latin typeface="Big Caslon"/>
                <a:cs typeface="Big Caslon"/>
              </a:rPr>
              <a:t>as it always has been</a:t>
            </a:r>
            <a:r>
              <a:rPr lang="en-US" sz="3300" dirty="0">
                <a:solidFill>
                  <a:srgbClr val="000000"/>
                </a:solidFill>
                <a:latin typeface="Big Caslon"/>
                <a:cs typeface="Big Caslon"/>
              </a:rPr>
              <a:t>, </a:t>
            </a:r>
            <a:endParaRPr lang="en-US" sz="3300" dirty="0" smtClean="0">
              <a:solidFill>
                <a:srgbClr val="000000"/>
              </a:solidFill>
              <a:latin typeface="Big Caslon"/>
              <a:cs typeface="Big Caslon"/>
            </a:endParaRPr>
          </a:p>
          <a:p>
            <a:pPr marL="0" indent="0" algn="ctr">
              <a:buNone/>
            </a:pPr>
            <a:r>
              <a:rPr lang="en-US" sz="3300" i="1" dirty="0" smtClean="0">
                <a:solidFill>
                  <a:srgbClr val="000000"/>
                </a:solidFill>
                <a:latin typeface="Big Caslon"/>
                <a:cs typeface="Big Caslon"/>
              </a:rPr>
              <a:t>right </a:t>
            </a:r>
            <a:r>
              <a:rPr lang="en-US" sz="3300" i="1" dirty="0">
                <a:solidFill>
                  <a:srgbClr val="000000"/>
                </a:solidFill>
                <a:latin typeface="Big Caslon"/>
                <a:cs typeface="Big Caslon"/>
              </a:rPr>
              <a:t>in the palm of your </a:t>
            </a:r>
            <a:r>
              <a:rPr lang="en-US" sz="3300" i="1" dirty="0" smtClean="0">
                <a:solidFill>
                  <a:srgbClr val="000000"/>
                </a:solidFill>
                <a:latin typeface="Big Caslon"/>
                <a:cs typeface="Big Caslon"/>
              </a:rPr>
              <a:t>hand </a:t>
            </a:r>
            <a:r>
              <a:rPr lang="en-US" sz="3300" dirty="0" smtClean="0">
                <a:solidFill>
                  <a:srgbClr val="000000"/>
                </a:solidFill>
                <a:latin typeface="Big Caslon"/>
                <a:cs typeface="Big Caslon"/>
              </a:rPr>
              <a:t>!</a:t>
            </a:r>
            <a:endParaRPr lang="en-US" sz="3300" dirty="0">
              <a:solidFill>
                <a:srgbClr val="000000"/>
              </a:solidFill>
              <a:latin typeface="Big Caslon"/>
              <a:cs typeface="Big Caslo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_74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/>
          <a:stretch/>
        </p:blipFill>
        <p:spPr>
          <a:xfrm>
            <a:off x="3759200" y="1812833"/>
            <a:ext cx="2032124" cy="1895568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3292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Marker Felt"/>
                <a:cs typeface="Marker Felt"/>
              </a:rPr>
              <a:t>Thank you</a:t>
            </a:r>
            <a:r>
              <a:rPr lang="en-US" sz="6000" dirty="0" smtClean="0">
                <a:latin typeface="Marker Felt"/>
                <a:cs typeface="Marker Felt"/>
              </a:rPr>
              <a:t>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02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dirty="0" smtClean="0">
                <a:solidFill>
                  <a:schemeClr val="tx1"/>
                </a:solidFill>
                <a:latin typeface="Marker Felt"/>
                <a:cs typeface="Marker Felt"/>
              </a:rPr>
              <a:t>Feel free to contact me:</a:t>
            </a:r>
          </a:p>
          <a:p>
            <a:pPr marL="0" indent="0" algn="ctr">
              <a:buNone/>
            </a:pPr>
            <a:endParaRPr lang="en-US" sz="3000" dirty="0" smtClean="0">
              <a:solidFill>
                <a:schemeClr val="tx1"/>
              </a:solidFill>
              <a:latin typeface="Marker Felt"/>
              <a:cs typeface="Marker Felt"/>
            </a:endParaRPr>
          </a:p>
          <a:p>
            <a:pPr marL="0" indent="0" algn="ctr">
              <a:buNone/>
            </a:pPr>
            <a:endParaRPr lang="en-US" sz="4500" dirty="0" smtClean="0">
              <a:solidFill>
                <a:schemeClr val="tx1"/>
              </a:solidFill>
              <a:latin typeface="Big Caslon"/>
              <a:cs typeface="Big Caslon"/>
            </a:endParaRPr>
          </a:p>
          <a:p>
            <a:pPr marL="0" indent="0" algn="ctr">
              <a:buNone/>
            </a:pPr>
            <a:endParaRPr lang="en-US" sz="4500" dirty="0" smtClean="0">
              <a:solidFill>
                <a:schemeClr val="tx1"/>
              </a:solidFill>
              <a:latin typeface="Big Caslon"/>
              <a:cs typeface="Big Caslon"/>
            </a:endParaRPr>
          </a:p>
          <a:p>
            <a:pPr marL="0" indent="0" algn="ctr">
              <a:buNone/>
            </a:pPr>
            <a:r>
              <a:rPr lang="en-US" sz="4500" dirty="0" smtClean="0">
                <a:solidFill>
                  <a:schemeClr val="tx1"/>
                </a:solidFill>
                <a:latin typeface="Big Caslon"/>
                <a:cs typeface="Big Caslon"/>
              </a:rPr>
              <a:t>Liz Kendall</a:t>
            </a:r>
            <a:endParaRPr lang="en-US" sz="2000" dirty="0" smtClean="0">
              <a:solidFill>
                <a:schemeClr val="tx1"/>
              </a:solidFill>
              <a:latin typeface="Big Caslon"/>
              <a:cs typeface="Big Caslon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Big Caslon"/>
                <a:cs typeface="Big Caslon"/>
              </a:rPr>
              <a:t>Educational Consultant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chemeClr val="tx1"/>
                </a:solidFill>
                <a:latin typeface="Big Caslon"/>
                <a:cs typeface="Big Caslon"/>
              </a:rPr>
              <a:t>Email: </a:t>
            </a:r>
            <a:r>
              <a:rPr lang="en-US" sz="3500" dirty="0" smtClean="0">
                <a:solidFill>
                  <a:schemeClr val="tx1"/>
                </a:solidFill>
                <a:latin typeface="Big Caslon"/>
                <a:cs typeface="Big Caslon"/>
                <a:hlinkClick r:id="rId2"/>
              </a:rPr>
              <a:t>lizsearleskendall@gmail.com</a:t>
            </a:r>
            <a:endParaRPr lang="en-US" sz="3500" dirty="0" smtClean="0">
              <a:solidFill>
                <a:schemeClr val="tx1"/>
              </a:solidFill>
              <a:latin typeface="Big Caslon"/>
              <a:cs typeface="Big Caslon"/>
            </a:endParaRPr>
          </a:p>
          <a:p>
            <a:pPr marL="0" indent="0" algn="ctr">
              <a:buNone/>
            </a:pPr>
            <a:endParaRPr lang="en-US" sz="3000" dirty="0" smtClean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  <p:pic>
        <p:nvPicPr>
          <p:cNvPr id="4" name="Picture 3" descr="IMG_749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/>
          <a:stretch/>
        </p:blipFill>
        <p:spPr>
          <a:xfrm>
            <a:off x="3556000" y="2222500"/>
            <a:ext cx="2032000" cy="17526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5800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755</TotalTime>
  <Words>143</Words>
  <Application>Microsoft Macintosh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Breeze</vt:lpstr>
      <vt:lpstr>Welcome!  </vt:lpstr>
      <vt:lpstr>J.O.Y To Every Starfish</vt:lpstr>
      <vt:lpstr>Consider…</vt:lpstr>
      <vt:lpstr>PowerPoint Presentation</vt:lpstr>
      <vt:lpstr>J.O.Y</vt:lpstr>
      <vt:lpstr>Letters and Words</vt:lpstr>
      <vt:lpstr>IMPORTANT:</vt:lpstr>
      <vt:lpstr>You have the most important  job in the world!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 Every Star Fish J.O.Y</dc:title>
  <dc:creator>admin</dc:creator>
  <cp:lastModifiedBy>admin</cp:lastModifiedBy>
  <cp:revision>25</cp:revision>
  <dcterms:created xsi:type="dcterms:W3CDTF">2017-08-24T17:17:51Z</dcterms:created>
  <dcterms:modified xsi:type="dcterms:W3CDTF">2017-08-29T11:58:30Z</dcterms:modified>
</cp:coreProperties>
</file>